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82880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ThreadSync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731520" y="2606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F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Workflow Intelligence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3200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3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systems • Govern automation • Execute reliably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3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 to 99.99% uptime SLA (Enterprise)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Model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Platform plans + optional standalone modules (e.g., Wallace)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SLA varies by plan; enterprise options available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Pilot-to-production path aligned with procurement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Flexible deployment: cloud or dedicated environment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Examples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Reduced time on cross-system coordination (30-50%)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Fewer incidents from workflow gaps and handoff errors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Improved SLA compliance through proactive alerts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Lower risk from governed automation vs. shadow processes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3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 ROI varies by environment and workflow scope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1. Discovery: workflows, systems, owners, success metrics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2. Pilot plan: scope + timeline + governance boundaries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3. Security/trust workflow via Trust Center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4. Technical deep-dive (if needed)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3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Contact: sales@threadsync.io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Enterprise Workflow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Critical workflows distributed across systems, teams, and inboxes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Signal is inconsistent: ownership, priority, next action unclear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Automation is risky without governance, auditability, and controls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Manual coordination creates delays, errors, and escalations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ThreadSync Is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 workflow intelligence layer across your enterprise systems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Unifies signals into a consistent operational model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Assists teams with recommended actions and governed execution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Human-in-the-loop boundaries where required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Connect — Integrate your systems and define workflows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Observe — Unified visibility across cross-system signals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Assist — Recommended actions and prioritization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Verify — Human-in-the-loop approvals and policy boundaries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Execute — Reliable execution with full traceability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Architecture Overview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Pre-built connectors: CRM, ITSM, ERP, email, internal services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Custom integrations via REST API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Modular architecture — deploy what you need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Environment isolation and access controls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3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 → ThreadSync Core → Modules → Actions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&amp; Control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Role-based access control (RBAC) + SSO patterns (SAML/OIDC)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Audit-friendly logging for administrative and operational actions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Controlled automation boundaries with human verification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Policy-based approval workflows where required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Posture (High Level)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Encryption in transit (TLS) and at rest (AES)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Access controls and auditability patterns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Environment isolation and least-privilege access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Trust Center workflow for detailed documentation under NDA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3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 Center: threadsync.io/trust-center.html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Solutions by Role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530352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CIO/CTO: Reduce integration risk, enforce governance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Ops: Visibility, routing, escalation, SLA drift detection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Support: Unify context and accelerate resolution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0" y="1371600"/>
            <a:ext cx="530352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RevOps: Prevent leakage, improve follow-through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Exec/Finance: Reporting on trusted data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Security: Audit trails, controlled automation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D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1430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Approach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822960" y="1371600"/>
            <a:ext cx="1115568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Typical deployment in 2–4 weeks (varies by scope)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Start with highest-value workflows and measurable success criteria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Phased rollout: pilot → validate → expand</a:t>
            </a:r>
            <a:pPr indent="0" marL="0">
              <a:lnSpc>
                <a:spcPct val="140000"/>
              </a:lnSpc>
              <a:buNone/>
            </a:pPr>
            <a:r>
              <a:rPr lang="en-US" sz="1800" dirty="0">
                <a:solidFill>
                  <a:srgbClr val="D7D7D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Scale connectors, integrations, and governance as needed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ThreadSync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ThreadSync Enterprise Deck</dc:title>
  <dc:subject>Enterprise Workflow Intelligence</dc:subject>
  <dc:creator>ThreadSync</dc:creator>
  <cp:lastModifiedBy>ThreadSync</cp:lastModifiedBy>
  <cp:revision>1</cp:revision>
  <dcterms:created xsi:type="dcterms:W3CDTF">2026-01-29T19:37:05Z</dcterms:created>
  <dcterms:modified xsi:type="dcterms:W3CDTF">2026-01-29T19:37:05Z</dcterms:modified>
</cp:coreProperties>
</file>